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3" r:id="rId5"/>
    <p:sldId id="271" r:id="rId6"/>
    <p:sldId id="272" r:id="rId7"/>
    <p:sldId id="273" r:id="rId8"/>
    <p:sldId id="274" r:id="rId9"/>
    <p:sldId id="259" r:id="rId10"/>
    <p:sldId id="278" r:id="rId11"/>
    <p:sldId id="275" r:id="rId12"/>
    <p:sldId id="276" r:id="rId13"/>
    <p:sldId id="277" r:id="rId14"/>
    <p:sldId id="279" r:id="rId15"/>
    <p:sldId id="262" r:id="rId16"/>
  </p:sldIdLst>
  <p:sldSz cx="9144000" cy="5143500" type="screen16x9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6" autoAdjust="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840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eg>
</file>

<file path=ppt/media/image14.png>
</file>

<file path=ppt/media/image15.jpg>
</file>

<file path=ppt/media/image16.jp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C14125-A4DA-431C-B807-0C0C12AD7347}" type="datetimeFigureOut">
              <a:rPr lang="es-CO" smtClean="0"/>
              <a:t>1/04/2020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4CA018-E652-4609-87BA-95114D0F47D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45292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CA018-E652-4609-87BA-95114D0F47DF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59142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CA018-E652-4609-87BA-95114D0F47DF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9611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CA018-E652-4609-87BA-95114D0F47DF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11308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CA018-E652-4609-87BA-95114D0F47DF}" type="slidenum">
              <a:rPr lang="es-CO" smtClean="0"/>
              <a:t>13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47313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ortada-gobierno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01/04/2020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7577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01/04/2020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057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ortad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27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n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57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na+textur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81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nterna-con-f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05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nterna-na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19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ierr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17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01/04/2020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478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01/04/2020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78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30C24-9424-B24A-8613-79990C3AA492}" type="datetimeFigureOut">
              <a:rPr lang="es-ES" smtClean="0"/>
              <a:t>01/04/2020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5850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3402419" y="1019508"/>
            <a:ext cx="481840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8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H&amp;S SOFT</a:t>
            </a:r>
            <a:b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Trabajando seguro</a:t>
            </a:r>
          </a:p>
        </p:txBody>
      </p:sp>
    </p:spTree>
    <p:extLst>
      <p:ext uri="{BB962C8B-B14F-4D97-AF65-F5344CB8AC3E}">
        <p14:creationId xmlns:p14="http://schemas.microsoft.com/office/powerpoint/2010/main" val="432883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54A9E10-03FA-4459-9772-669E5CBDF1E6}"/>
              </a:ext>
            </a:extLst>
          </p:cNvPr>
          <p:cNvSpPr txBox="1"/>
          <p:nvPr/>
        </p:nvSpPr>
        <p:spPr>
          <a:xfrm>
            <a:off x="489098" y="467833"/>
            <a:ext cx="7017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/>
              <a:t>Actualizaciones del proyecto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A4F134F-82A1-4153-8704-BB11EBB249CA}"/>
              </a:ext>
            </a:extLst>
          </p:cNvPr>
          <p:cNvSpPr txBox="1"/>
          <p:nvPr/>
        </p:nvSpPr>
        <p:spPr>
          <a:xfrm>
            <a:off x="627321" y="1371600"/>
            <a:ext cx="6879265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50000"/>
                  </a:schemeClr>
                </a:solidFill>
              </a:rPr>
              <a:t>Se cambio la  problemática ya que la teníamos en general y nos queremos enfocar en una sola área.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50000"/>
                  </a:schemeClr>
                </a:solidFill>
              </a:rPr>
              <a:t>Teníamos mal diseñado el  mapa de procesos ya que no teníamos muy claro como se hacía.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50000"/>
                  </a:schemeClr>
                </a:solidFill>
              </a:rPr>
              <a:t>Cambiamos el nombre porque no tenia nada alusivo al tema.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1">
                    <a:lumMod val="50000"/>
                  </a:schemeClr>
                </a:solidFill>
              </a:rPr>
              <a:t>Mala formulación en la entrevista.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125664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80509" y="0"/>
            <a:ext cx="3983650" cy="514349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20183" y="355972"/>
            <a:ext cx="3983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Impacto ambiental</a:t>
            </a:r>
          </a:p>
        </p:txBody>
      </p:sp>
      <p:sp>
        <p:nvSpPr>
          <p:cNvPr id="7" name="Rectángulo 6"/>
          <p:cNvSpPr/>
          <p:nvPr/>
        </p:nvSpPr>
        <p:spPr>
          <a:xfrm>
            <a:off x="771490" y="979443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065C0FD-31AB-4E6B-995D-F17D8C7CEF8B}"/>
              </a:ext>
            </a:extLst>
          </p:cNvPr>
          <p:cNvSpPr/>
          <p:nvPr/>
        </p:nvSpPr>
        <p:spPr>
          <a:xfrm>
            <a:off x="425303" y="124663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ES" dirty="0">
              <a:solidFill>
                <a:srgbClr val="274FB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B4EEB9E-A373-4970-A3D9-45AEAA645BC0}"/>
              </a:ext>
            </a:extLst>
          </p:cNvPr>
          <p:cNvSpPr txBox="1"/>
          <p:nvPr/>
        </p:nvSpPr>
        <p:spPr>
          <a:xfrm>
            <a:off x="314007" y="1301735"/>
            <a:ext cx="46832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La identificación de riesgos potenciales para la seguridad y la salud en el medio ambiente. La adopción de las medidas necesarias para gestionarlos de manera rápida y eficaz pueden dar lugar a una importante reducción de costes al minimizar los tiempos de parada innecesarios, prevenir las lesiones evitables y evitar los desastres medioambientales.</a:t>
            </a:r>
          </a:p>
        </p:txBody>
      </p:sp>
    </p:spTree>
    <p:extLst>
      <p:ext uri="{BB962C8B-B14F-4D97-AF65-F5344CB8AC3E}">
        <p14:creationId xmlns:p14="http://schemas.microsoft.com/office/powerpoint/2010/main" val="2219234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80509" y="0"/>
            <a:ext cx="3983650" cy="514349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20183" y="355972"/>
            <a:ext cx="3983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Impacto social</a:t>
            </a:r>
          </a:p>
        </p:txBody>
      </p:sp>
      <p:sp>
        <p:nvSpPr>
          <p:cNvPr id="7" name="Rectángulo 6"/>
          <p:cNvSpPr/>
          <p:nvPr/>
        </p:nvSpPr>
        <p:spPr>
          <a:xfrm>
            <a:off x="771490" y="979443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065C0FD-31AB-4E6B-995D-F17D8C7CEF8B}"/>
              </a:ext>
            </a:extLst>
          </p:cNvPr>
          <p:cNvSpPr/>
          <p:nvPr/>
        </p:nvSpPr>
        <p:spPr>
          <a:xfrm>
            <a:off x="425303" y="124663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ES" dirty="0">
              <a:solidFill>
                <a:srgbClr val="274FB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B4EEB9E-A373-4970-A3D9-45AEAA645BC0}"/>
              </a:ext>
            </a:extLst>
          </p:cNvPr>
          <p:cNvSpPr txBox="1"/>
          <p:nvPr/>
        </p:nvSpPr>
        <p:spPr>
          <a:xfrm>
            <a:off x="314007" y="1301735"/>
            <a:ext cx="468329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Disminución y prevención de accidentes en el área de producción gracias a una aplicación de informe y revisión de implementos de seguridad dentro de la empresa.</a:t>
            </a:r>
          </a:p>
          <a:p>
            <a:endParaRPr lang="es-CO" sz="2000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067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97302" y="0"/>
            <a:ext cx="4146697" cy="51435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25303" y="378831"/>
            <a:ext cx="3983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Impacto económico</a:t>
            </a:r>
          </a:p>
        </p:txBody>
      </p:sp>
      <p:sp>
        <p:nvSpPr>
          <p:cNvPr id="7" name="Rectángulo 6"/>
          <p:cNvSpPr/>
          <p:nvPr/>
        </p:nvSpPr>
        <p:spPr>
          <a:xfrm>
            <a:off x="612002" y="979443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065C0FD-31AB-4E6B-995D-F17D8C7CEF8B}"/>
              </a:ext>
            </a:extLst>
          </p:cNvPr>
          <p:cNvSpPr/>
          <p:nvPr/>
        </p:nvSpPr>
        <p:spPr>
          <a:xfrm>
            <a:off x="425303" y="124663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ES" dirty="0">
              <a:solidFill>
                <a:srgbClr val="274FB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16955EF-9762-4973-9AB0-3B949282A24E}"/>
              </a:ext>
            </a:extLst>
          </p:cNvPr>
          <p:cNvSpPr txBox="1"/>
          <p:nvPr/>
        </p:nvSpPr>
        <p:spPr>
          <a:xfrm>
            <a:off x="242097" y="1209402"/>
            <a:ext cx="439124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Todas las consecuencias tienen en el aspecto monetario una perdida para la empresa, con  este proyecto buscamos reducir estos gastos mediante la prevención de accidentes dentro del área de producción.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0920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54A9E10-03FA-4459-9772-669E5CBDF1E6}"/>
              </a:ext>
            </a:extLst>
          </p:cNvPr>
          <p:cNvSpPr txBox="1"/>
          <p:nvPr/>
        </p:nvSpPr>
        <p:spPr>
          <a:xfrm>
            <a:off x="138223" y="63780"/>
            <a:ext cx="7017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/>
              <a:t>Mapa conceptual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688CE1B-8587-41D9-85FF-BC240F690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869" y="159489"/>
            <a:ext cx="5156791" cy="480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11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159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811ADA8-7984-434F-9B47-691BB62BD945}"/>
              </a:ext>
            </a:extLst>
          </p:cNvPr>
          <p:cNvSpPr txBox="1"/>
          <p:nvPr/>
        </p:nvSpPr>
        <p:spPr>
          <a:xfrm>
            <a:off x="1998921" y="2169042"/>
            <a:ext cx="600739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/>
              <a:t>Jhonnier Stick Correa Jiménez </a:t>
            </a:r>
            <a:br>
              <a:rPr lang="es-CO" sz="2800" dirty="0"/>
            </a:br>
            <a:r>
              <a:rPr lang="es-CO" sz="2800" dirty="0"/>
              <a:t>Anderson Arley Moreno Martínez</a:t>
            </a:r>
            <a:br>
              <a:rPr lang="es-CO" sz="2800" dirty="0"/>
            </a:br>
            <a:r>
              <a:rPr lang="es-CO" sz="2800" dirty="0"/>
              <a:t>Karen Natalia Delgado Arango </a:t>
            </a:r>
            <a:br>
              <a:rPr lang="es-CO" sz="2800" dirty="0"/>
            </a:br>
            <a:r>
              <a:rPr lang="es-CO" sz="2800" dirty="0"/>
              <a:t>2061250</a:t>
            </a:r>
          </a:p>
        </p:txBody>
      </p:sp>
    </p:spTree>
    <p:extLst>
      <p:ext uri="{BB962C8B-B14F-4D97-AF65-F5344CB8AC3E}">
        <p14:creationId xmlns:p14="http://schemas.microsoft.com/office/powerpoint/2010/main" val="3083268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941054" y="1639513"/>
            <a:ext cx="3492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H&amp;S SOFT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2941054" y="2692065"/>
            <a:ext cx="3236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Prevención de lesiones por el mal uso de los implementos de seguridad.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7941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80509" y="0"/>
            <a:ext cx="3983650" cy="51435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771491" y="1217209"/>
            <a:ext cx="3343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Problemática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71491" y="2109434"/>
            <a:ext cx="37438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43239" hangingPunct="0"/>
            <a:r>
              <a:rPr lang="es-CO" sz="2000" dirty="0">
                <a:solidFill>
                  <a:srgbClr val="7F7F7F"/>
                </a:solidFill>
                <a:cs typeface="Arial" panose="020B0604020202020204" pitchFamily="34" charset="0"/>
              </a:rPr>
              <a:t>Limitado control del personal y mal uso de los implementos de seguridad en el área de producción.</a:t>
            </a:r>
          </a:p>
          <a:p>
            <a:pPr algn="just" defTabSz="943239" hangingPunct="0"/>
            <a:endParaRPr kumimoji="0" lang="es-ES" sz="1600" b="1" i="0" u="none" strike="noStrike" cap="none" spc="0" normalizeH="0" baseline="0" dirty="0">
              <a:ln>
                <a:noFill/>
              </a:ln>
              <a:solidFill>
                <a:srgbClr val="404040"/>
              </a:solidFill>
              <a:effectLst/>
              <a:uFillTx/>
              <a:latin typeface="Calibir"/>
              <a:ea typeface="Helvetica Neue"/>
              <a:cs typeface="Calibir"/>
              <a:sym typeface="Helvetica Neue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859075" y="1896870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0564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80509" y="0"/>
            <a:ext cx="3983650" cy="51435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20183" y="355972"/>
            <a:ext cx="3343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Solución 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239863" y="1152504"/>
            <a:ext cx="433213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Se creará un aplicativo web que informara a los empleados que implementos de seguridad son necesarios para su área de trabajo, también llevara un registro de que personal se encuentra en esta área y mostrara información sobre las fechas de dotación para los empleados.</a:t>
            </a:r>
          </a:p>
          <a:p>
            <a:endParaRPr lang="es-CO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r>
              <a:rPr lang="es-CO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Esto ayudara en caso de emergencia ya que se llevaría un registro del personal y mejoraría la forma de usar los implementos de seguridad dentro del área de trabajo.</a:t>
            </a:r>
          </a:p>
          <a:p>
            <a:pPr algn="just" defTabSz="943239" hangingPunct="0"/>
            <a:endParaRPr kumimoji="0" lang="es-ES" sz="1600" b="1" i="0" u="none" strike="noStrike" cap="none" spc="0" normalizeH="0" baseline="0" dirty="0">
              <a:ln>
                <a:noFill/>
              </a:ln>
              <a:solidFill>
                <a:srgbClr val="404040"/>
              </a:solidFill>
              <a:effectLst/>
              <a:uFillTx/>
              <a:latin typeface="Calibir"/>
              <a:ea typeface="Helvetica Neue"/>
              <a:cs typeface="Calibir"/>
              <a:sym typeface="Helvetica Neue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771490" y="979443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24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80509" y="0"/>
            <a:ext cx="3983650" cy="51435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20183" y="355972"/>
            <a:ext cx="3343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Justificación  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239863" y="1152504"/>
            <a:ext cx="433213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43239" hangingPunct="0"/>
            <a:r>
              <a:rPr lang="es-ES" sz="2000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Una de las principales preocupaciones de la empresa es el control de riesgos que atentan contra la salud de sus trabajadores y contra sus recursos materiales y financieros, Por eso, los accidentes de trabajo y enfermedades profesionales son factores que interfieren en el desarrollo normal de la actividad empresarial, incidiendo negativamente en su productividad y por consiguiente amenazando su solidez.</a:t>
            </a:r>
            <a:endParaRPr lang="es-CO" sz="2000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algn="just" defTabSz="943239" hangingPunct="0"/>
            <a:endParaRPr kumimoji="0" lang="es-ES" sz="1600" b="1" i="0" u="none" strike="noStrike" cap="none" spc="0" normalizeH="0" baseline="0" dirty="0">
              <a:ln>
                <a:noFill/>
              </a:ln>
              <a:solidFill>
                <a:srgbClr val="404040"/>
              </a:solidFill>
              <a:effectLst/>
              <a:uFillTx/>
              <a:latin typeface="Calibir"/>
              <a:ea typeface="Helvetica Neue"/>
              <a:cs typeface="Calibir"/>
              <a:sym typeface="Helvetica Neue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771490" y="979443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3721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80509" y="0"/>
            <a:ext cx="3983650" cy="51435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20183" y="355972"/>
            <a:ext cx="3983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 General    </a:t>
            </a:r>
          </a:p>
        </p:txBody>
      </p:sp>
      <p:sp>
        <p:nvSpPr>
          <p:cNvPr id="7" name="Rectángulo 6"/>
          <p:cNvSpPr/>
          <p:nvPr/>
        </p:nvSpPr>
        <p:spPr>
          <a:xfrm>
            <a:off x="771490" y="979443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065C0FD-31AB-4E6B-995D-F17D8C7CEF8B}"/>
              </a:ext>
            </a:extLst>
          </p:cNvPr>
          <p:cNvSpPr/>
          <p:nvPr/>
        </p:nvSpPr>
        <p:spPr>
          <a:xfrm>
            <a:off x="425303" y="1246639"/>
            <a:ext cx="4572000" cy="2800767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ES" dirty="0">
              <a:solidFill>
                <a:srgbClr val="274FB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2800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Mejorar el proceso de implementación del sistema </a:t>
            </a:r>
          </a:p>
          <a:p>
            <a:r>
              <a:rPr lang="es-CO" sz="2800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de gestión, seguridad y salud en el trabajo para los empleados. </a:t>
            </a:r>
            <a:endParaRPr lang="es-ES" sz="2800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072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80509" y="0"/>
            <a:ext cx="3983650" cy="51435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20183" y="355972"/>
            <a:ext cx="3983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 Específico   </a:t>
            </a:r>
          </a:p>
        </p:txBody>
      </p:sp>
      <p:sp>
        <p:nvSpPr>
          <p:cNvPr id="7" name="Rectángulo 6"/>
          <p:cNvSpPr/>
          <p:nvPr/>
        </p:nvSpPr>
        <p:spPr>
          <a:xfrm>
            <a:off x="771490" y="979443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065C0FD-31AB-4E6B-995D-F17D8C7CEF8B}"/>
              </a:ext>
            </a:extLst>
          </p:cNvPr>
          <p:cNvSpPr/>
          <p:nvPr/>
        </p:nvSpPr>
        <p:spPr>
          <a:xfrm>
            <a:off x="425303" y="124663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ES" dirty="0">
              <a:solidFill>
                <a:srgbClr val="274FB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B4EEB9E-A373-4970-A3D9-45AEAA645BC0}"/>
              </a:ext>
            </a:extLst>
          </p:cNvPr>
          <p:cNvSpPr txBox="1"/>
          <p:nvPr/>
        </p:nvSpPr>
        <p:spPr>
          <a:xfrm>
            <a:off x="314007" y="1025162"/>
            <a:ext cx="468329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Implementar un software que lleve un control del personal y de información sobre que implementos de seguridad  debe tener el  empleado.</a:t>
            </a:r>
          </a:p>
          <a:p>
            <a:r>
              <a:rPr lang="es-CO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Recordar la importancia de usar los implementos de seguridad.</a:t>
            </a:r>
          </a:p>
          <a:p>
            <a:endParaRPr lang="es-CO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En caso de emergencia tener un registro del personal que está en el  área de producción.</a:t>
            </a:r>
          </a:p>
          <a:p>
            <a:endParaRPr lang="es-ES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Identificar las posibles amenazas a los trabajadores que puedan tener dentro de la empresa.</a:t>
            </a:r>
            <a:endParaRPr lang="es-CO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31573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892215" y="260498"/>
            <a:ext cx="2389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Mapa de procesos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B6A19E0-6D05-43FE-89AF-AB87B87FA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4" y="955140"/>
            <a:ext cx="8048846" cy="387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738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418</Words>
  <Application>Microsoft Office PowerPoint</Application>
  <PresentationFormat>Presentación en pantalla (16:9)</PresentationFormat>
  <Paragraphs>41</Paragraphs>
  <Slides>15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Calibir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Leonardo Cantor</dc:creator>
  <cp:lastModifiedBy>LENOVO</cp:lastModifiedBy>
  <cp:revision>22</cp:revision>
  <dcterms:created xsi:type="dcterms:W3CDTF">2019-11-27T03:16:21Z</dcterms:created>
  <dcterms:modified xsi:type="dcterms:W3CDTF">2020-04-02T01:01:24Z</dcterms:modified>
</cp:coreProperties>
</file>

<file path=docProps/thumbnail.jpeg>
</file>